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CEDCD9-2512-4FA8-99CF-ED32B4D052F3}" type="datetimeFigureOut">
              <a:rPr lang="en-CA" smtClean="0"/>
              <a:t>2017-02-01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9255346" y="2750337"/>
            <a:ext cx="1171888" cy="1356442"/>
          </a:xfrm>
        </p:spPr>
        <p:txBody>
          <a:bodyPr/>
          <a:lstStyle/>
          <a:p>
            <a:fld id="{EC661A2F-54BA-4C33-AFCF-643425E4D8D3}" type="slidenum">
              <a:rPr lang="en-CA" smtClean="0"/>
              <a:t>‹#›</a:t>
            </a:fld>
            <a:endParaRPr lang="en-CA"/>
          </a:p>
        </p:txBody>
      </p:sp>
    </p:spTree>
    <p:extLst>
      <p:ext uri="{BB962C8B-B14F-4D97-AF65-F5344CB8AC3E}">
        <p14:creationId xmlns:p14="http://schemas.microsoft.com/office/powerpoint/2010/main" val="1417428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CEDCD9-2512-4FA8-99CF-ED32B4D052F3}" type="datetimeFigureOut">
              <a:rPr lang="en-CA" smtClean="0"/>
              <a:t>2017-02-01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10729455" y="4711309"/>
            <a:ext cx="1154151" cy="1090789"/>
          </a:xfrm>
        </p:spPr>
        <p:txBody>
          <a:bodyPr/>
          <a:lstStyle/>
          <a:p>
            <a:fld id="{EC661A2F-54BA-4C33-AFCF-643425E4D8D3}" type="slidenum">
              <a:rPr lang="en-CA" smtClean="0"/>
              <a:t>‹#›</a:t>
            </a:fld>
            <a:endParaRPr lang="en-CA"/>
          </a:p>
        </p:txBody>
      </p:sp>
    </p:spTree>
    <p:extLst>
      <p:ext uri="{BB962C8B-B14F-4D97-AF65-F5344CB8AC3E}">
        <p14:creationId xmlns:p14="http://schemas.microsoft.com/office/powerpoint/2010/main" val="1126097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CEDCD9-2512-4FA8-99CF-ED32B4D052F3}" type="datetimeFigureOut">
              <a:rPr lang="en-CA" smtClean="0"/>
              <a:t>2017-02-01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10729455" y="4711615"/>
            <a:ext cx="1154151" cy="1090789"/>
          </a:xfrm>
        </p:spPr>
        <p:txBody>
          <a:bodyPr/>
          <a:lstStyle/>
          <a:p>
            <a:fld id="{EC661A2F-54BA-4C33-AFCF-643425E4D8D3}" type="slidenum">
              <a:rPr lang="en-CA" smtClean="0"/>
              <a:t>‹#›</a:t>
            </a:fld>
            <a:endParaRPr lang="en-CA"/>
          </a:p>
        </p:txBody>
      </p:sp>
    </p:spTree>
    <p:extLst>
      <p:ext uri="{BB962C8B-B14F-4D97-AF65-F5344CB8AC3E}">
        <p14:creationId xmlns:p14="http://schemas.microsoft.com/office/powerpoint/2010/main" val="2340097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CEDCD9-2512-4FA8-99CF-ED32B4D052F3}" type="datetimeFigureOut">
              <a:rPr lang="en-CA" smtClean="0"/>
              <a:t>2017-02-01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10729455" y="4709925"/>
            <a:ext cx="1154151" cy="1090789"/>
          </a:xfrm>
        </p:spPr>
        <p:txBody>
          <a:bodyPr/>
          <a:lstStyle/>
          <a:p>
            <a:fld id="{EC661A2F-54BA-4C33-AFCF-643425E4D8D3}" type="slidenum">
              <a:rPr lang="en-CA" smtClean="0"/>
              <a:t>‹#›</a:t>
            </a:fld>
            <a:endParaRPr lang="en-CA"/>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95084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CEDCD9-2512-4FA8-99CF-ED32B4D052F3}" type="datetimeFigureOut">
              <a:rPr lang="en-CA" smtClean="0"/>
              <a:t>2017-02-01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10729455" y="4709925"/>
            <a:ext cx="1154151" cy="1090789"/>
          </a:xfrm>
        </p:spPr>
        <p:txBody>
          <a:bodyPr/>
          <a:lstStyle/>
          <a:p>
            <a:fld id="{EC661A2F-54BA-4C33-AFCF-643425E4D8D3}" type="slidenum">
              <a:rPr lang="en-CA" smtClean="0"/>
              <a:t>‹#›</a:t>
            </a:fld>
            <a:endParaRPr lang="en-CA"/>
          </a:p>
        </p:txBody>
      </p:sp>
    </p:spTree>
    <p:extLst>
      <p:ext uri="{BB962C8B-B14F-4D97-AF65-F5344CB8AC3E}">
        <p14:creationId xmlns:p14="http://schemas.microsoft.com/office/powerpoint/2010/main" val="4141300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0CEDCD9-2512-4FA8-99CF-ED32B4D052F3}" type="datetimeFigureOut">
              <a:rPr lang="en-CA" smtClean="0"/>
              <a:t>2017-02-01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C661A2F-54BA-4C33-AFCF-643425E4D8D3}" type="slidenum">
              <a:rPr lang="en-CA" smtClean="0"/>
              <a:t>‹#›</a:t>
            </a:fld>
            <a:endParaRPr lang="en-CA"/>
          </a:p>
        </p:txBody>
      </p:sp>
    </p:spTree>
    <p:extLst>
      <p:ext uri="{BB962C8B-B14F-4D97-AF65-F5344CB8AC3E}">
        <p14:creationId xmlns:p14="http://schemas.microsoft.com/office/powerpoint/2010/main" val="2529158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0CEDCD9-2512-4FA8-99CF-ED32B4D052F3}" type="datetimeFigureOut">
              <a:rPr lang="en-CA" smtClean="0"/>
              <a:t>2017-02-01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C661A2F-54BA-4C33-AFCF-643425E4D8D3}" type="slidenum">
              <a:rPr lang="en-CA" smtClean="0"/>
              <a:t>‹#›</a:t>
            </a:fld>
            <a:endParaRPr lang="en-CA"/>
          </a:p>
        </p:txBody>
      </p:sp>
    </p:spTree>
    <p:extLst>
      <p:ext uri="{BB962C8B-B14F-4D97-AF65-F5344CB8AC3E}">
        <p14:creationId xmlns:p14="http://schemas.microsoft.com/office/powerpoint/2010/main" val="3646387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EDCD9-2512-4FA8-99CF-ED32B4D052F3}" type="datetimeFigureOut">
              <a:rPr lang="en-CA" smtClean="0"/>
              <a:t>2017-02-01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C661A2F-54BA-4C33-AFCF-643425E4D8D3}" type="slidenum">
              <a:rPr lang="en-CA" smtClean="0"/>
              <a:t>‹#›</a:t>
            </a:fld>
            <a:endParaRPr lang="en-CA"/>
          </a:p>
        </p:txBody>
      </p:sp>
    </p:spTree>
    <p:extLst>
      <p:ext uri="{BB962C8B-B14F-4D97-AF65-F5344CB8AC3E}">
        <p14:creationId xmlns:p14="http://schemas.microsoft.com/office/powerpoint/2010/main" val="1918154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80CEDCD9-2512-4FA8-99CF-ED32B4D052F3}" type="datetimeFigureOut">
              <a:rPr lang="en-CA" smtClean="0"/>
              <a:t>2017-02-01</a:t>
            </a:fld>
            <a:endParaRPr lang="en-CA"/>
          </a:p>
        </p:txBody>
      </p:sp>
      <p:sp>
        <p:nvSpPr>
          <p:cNvPr id="5" name="Footer Placeholder 4"/>
          <p:cNvSpPr>
            <a:spLocks noGrp="1"/>
          </p:cNvSpPr>
          <p:nvPr>
            <p:ph type="ftr" sz="quarter" idx="11"/>
          </p:nvPr>
        </p:nvSpPr>
        <p:spPr>
          <a:xfrm>
            <a:off x="680321" y="5936188"/>
            <a:ext cx="6126805" cy="365125"/>
          </a:xfrm>
        </p:spPr>
        <p:txBody>
          <a:bodyPr/>
          <a:lstStyle/>
          <a:p>
            <a:endParaRPr lang="en-CA"/>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EC661A2F-54BA-4C33-AFCF-643425E4D8D3}" type="slidenum">
              <a:rPr lang="en-CA" smtClean="0"/>
              <a:t>‹#›</a:t>
            </a:fld>
            <a:endParaRPr lang="en-CA"/>
          </a:p>
        </p:txBody>
      </p:sp>
    </p:spTree>
    <p:extLst>
      <p:ext uri="{BB962C8B-B14F-4D97-AF65-F5344CB8AC3E}">
        <p14:creationId xmlns:p14="http://schemas.microsoft.com/office/powerpoint/2010/main" val="379763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EDCD9-2512-4FA8-99CF-ED32B4D052F3}" type="datetimeFigureOut">
              <a:rPr lang="en-CA" smtClean="0"/>
              <a:t>2017-02-01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C661A2F-54BA-4C33-AFCF-643425E4D8D3}" type="slidenum">
              <a:rPr lang="en-CA" smtClean="0"/>
              <a:t>‹#›</a:t>
            </a:fld>
            <a:endParaRPr lang="en-CA"/>
          </a:p>
        </p:txBody>
      </p:sp>
    </p:spTree>
    <p:extLst>
      <p:ext uri="{BB962C8B-B14F-4D97-AF65-F5344CB8AC3E}">
        <p14:creationId xmlns:p14="http://schemas.microsoft.com/office/powerpoint/2010/main" val="1007791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CEDCD9-2512-4FA8-99CF-ED32B4D052F3}" type="datetimeFigureOut">
              <a:rPr lang="en-CA" smtClean="0"/>
              <a:t>2017-02-01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10729455" y="2869895"/>
            <a:ext cx="1154151" cy="1090789"/>
          </a:xfrm>
        </p:spPr>
        <p:txBody>
          <a:bodyPr/>
          <a:lstStyle/>
          <a:p>
            <a:fld id="{EC661A2F-54BA-4C33-AFCF-643425E4D8D3}" type="slidenum">
              <a:rPr lang="en-CA" smtClean="0"/>
              <a:t>‹#›</a:t>
            </a:fld>
            <a:endParaRPr lang="en-CA"/>
          </a:p>
        </p:txBody>
      </p:sp>
    </p:spTree>
    <p:extLst>
      <p:ext uri="{BB962C8B-B14F-4D97-AF65-F5344CB8AC3E}">
        <p14:creationId xmlns:p14="http://schemas.microsoft.com/office/powerpoint/2010/main" val="1537027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CEDCD9-2512-4FA8-99CF-ED32B4D052F3}" type="datetimeFigureOut">
              <a:rPr lang="en-CA" smtClean="0"/>
              <a:t>2017-02-01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C661A2F-54BA-4C33-AFCF-643425E4D8D3}" type="slidenum">
              <a:rPr lang="en-CA" smtClean="0"/>
              <a:t>‹#›</a:t>
            </a:fld>
            <a:endParaRPr lang="en-CA"/>
          </a:p>
        </p:txBody>
      </p:sp>
    </p:spTree>
    <p:extLst>
      <p:ext uri="{BB962C8B-B14F-4D97-AF65-F5344CB8AC3E}">
        <p14:creationId xmlns:p14="http://schemas.microsoft.com/office/powerpoint/2010/main" val="1835955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CEDCD9-2512-4FA8-99CF-ED32B4D052F3}" type="datetimeFigureOut">
              <a:rPr lang="en-CA" smtClean="0"/>
              <a:t>2017-02-01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C661A2F-54BA-4C33-AFCF-643425E4D8D3}" type="slidenum">
              <a:rPr lang="en-CA" smtClean="0"/>
              <a:t>‹#›</a:t>
            </a:fld>
            <a:endParaRPr lang="en-CA"/>
          </a:p>
        </p:txBody>
      </p:sp>
    </p:spTree>
    <p:extLst>
      <p:ext uri="{BB962C8B-B14F-4D97-AF65-F5344CB8AC3E}">
        <p14:creationId xmlns:p14="http://schemas.microsoft.com/office/powerpoint/2010/main" val="349147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CEDCD9-2512-4FA8-99CF-ED32B4D052F3}" type="datetimeFigureOut">
              <a:rPr lang="en-CA" smtClean="0"/>
              <a:t>2017-02-01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C661A2F-54BA-4C33-AFCF-643425E4D8D3}" type="slidenum">
              <a:rPr lang="en-CA" smtClean="0"/>
              <a:t>‹#›</a:t>
            </a:fld>
            <a:endParaRPr lang="en-CA"/>
          </a:p>
        </p:txBody>
      </p:sp>
    </p:spTree>
    <p:extLst>
      <p:ext uri="{BB962C8B-B14F-4D97-AF65-F5344CB8AC3E}">
        <p14:creationId xmlns:p14="http://schemas.microsoft.com/office/powerpoint/2010/main" val="383569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0CEDCD9-2512-4FA8-99CF-ED32B4D052F3}" type="datetimeFigureOut">
              <a:rPr lang="en-CA" smtClean="0"/>
              <a:t>2017-02-01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C661A2F-54BA-4C33-AFCF-643425E4D8D3}" type="slidenum">
              <a:rPr lang="en-CA" smtClean="0"/>
              <a:t>‹#›</a:t>
            </a:fld>
            <a:endParaRPr lang="en-CA"/>
          </a:p>
        </p:txBody>
      </p:sp>
    </p:spTree>
    <p:extLst>
      <p:ext uri="{BB962C8B-B14F-4D97-AF65-F5344CB8AC3E}">
        <p14:creationId xmlns:p14="http://schemas.microsoft.com/office/powerpoint/2010/main" val="3445792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CEDCD9-2512-4FA8-99CF-ED32B4D052F3}" type="datetimeFigureOut">
              <a:rPr lang="en-CA" smtClean="0"/>
              <a:t>2017-02-01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C661A2F-54BA-4C33-AFCF-643425E4D8D3}" type="slidenum">
              <a:rPr lang="en-CA" smtClean="0"/>
              <a:t>‹#›</a:t>
            </a:fld>
            <a:endParaRPr lang="en-CA"/>
          </a:p>
        </p:txBody>
      </p:sp>
    </p:spTree>
    <p:extLst>
      <p:ext uri="{BB962C8B-B14F-4D97-AF65-F5344CB8AC3E}">
        <p14:creationId xmlns:p14="http://schemas.microsoft.com/office/powerpoint/2010/main" val="2396665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CEDCD9-2512-4FA8-99CF-ED32B4D052F3}" type="datetimeFigureOut">
              <a:rPr lang="en-CA" smtClean="0"/>
              <a:t>2017-02-01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C661A2F-54BA-4C33-AFCF-643425E4D8D3}" type="slidenum">
              <a:rPr lang="en-CA" smtClean="0"/>
              <a:t>‹#›</a:t>
            </a:fld>
            <a:endParaRPr lang="en-CA"/>
          </a:p>
        </p:txBody>
      </p:sp>
    </p:spTree>
    <p:extLst>
      <p:ext uri="{BB962C8B-B14F-4D97-AF65-F5344CB8AC3E}">
        <p14:creationId xmlns:p14="http://schemas.microsoft.com/office/powerpoint/2010/main" val="2722313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0CEDCD9-2512-4FA8-99CF-ED32B4D052F3}" type="datetimeFigureOut">
              <a:rPr lang="en-CA" smtClean="0"/>
              <a:t>2017-02-01</a:t>
            </a:fld>
            <a:endParaRPr lang="en-CA"/>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EC661A2F-54BA-4C33-AFCF-643425E4D8D3}" type="slidenum">
              <a:rPr lang="en-CA" smtClean="0"/>
              <a:t>‹#›</a:t>
            </a:fld>
            <a:endParaRPr lang="en-CA"/>
          </a:p>
        </p:txBody>
      </p:sp>
    </p:spTree>
    <p:extLst>
      <p:ext uri="{BB962C8B-B14F-4D97-AF65-F5344CB8AC3E}">
        <p14:creationId xmlns:p14="http://schemas.microsoft.com/office/powerpoint/2010/main" val="15404973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occerns.ns.ca/201617-laws-of-the-games-chang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Law 16</a:t>
            </a:r>
          </a:p>
        </p:txBody>
      </p:sp>
      <p:sp>
        <p:nvSpPr>
          <p:cNvPr id="3" name="Subtitle 2"/>
          <p:cNvSpPr>
            <a:spLocks noGrp="1"/>
          </p:cNvSpPr>
          <p:nvPr>
            <p:ph type="subTitle" idx="1"/>
          </p:nvPr>
        </p:nvSpPr>
        <p:spPr>
          <a:xfrm>
            <a:off x="680322" y="4486804"/>
            <a:ext cx="8144134" cy="1117687"/>
          </a:xfrm>
        </p:spPr>
        <p:txBody>
          <a:bodyPr/>
          <a:lstStyle/>
          <a:p>
            <a:r>
              <a:rPr lang="en-CA" dirty="0"/>
              <a:t>The Goal Kick</a:t>
            </a:r>
          </a:p>
        </p:txBody>
      </p:sp>
    </p:spTree>
    <p:extLst>
      <p:ext uri="{BB962C8B-B14F-4D97-AF65-F5344CB8AC3E}">
        <p14:creationId xmlns:p14="http://schemas.microsoft.com/office/powerpoint/2010/main" val="1305251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Goal Kick</a:t>
            </a:r>
          </a:p>
        </p:txBody>
      </p:sp>
      <p:sp>
        <p:nvSpPr>
          <p:cNvPr id="3" name="Content Placeholder 2"/>
          <p:cNvSpPr>
            <a:spLocks noGrp="1"/>
          </p:cNvSpPr>
          <p:nvPr>
            <p:ph idx="1"/>
          </p:nvPr>
        </p:nvSpPr>
        <p:spPr/>
        <p:txBody>
          <a:bodyPr/>
          <a:lstStyle/>
          <a:p>
            <a:pPr marL="0" indent="0">
              <a:buNone/>
            </a:pPr>
            <a:endParaRPr lang="en-CA" dirty="0"/>
          </a:p>
          <a:p>
            <a:r>
              <a:rPr lang="en-CA" dirty="0"/>
              <a:t>A goal may be scored directly from a goal kick, but only against the opposing team; if the ball directly enters the kicker’s goal a corner kick is awarded to the opponents if the ball left the penalty area.</a:t>
            </a:r>
          </a:p>
        </p:txBody>
      </p:sp>
    </p:spTree>
    <p:extLst>
      <p:ext uri="{BB962C8B-B14F-4D97-AF65-F5344CB8AC3E}">
        <p14:creationId xmlns:p14="http://schemas.microsoft.com/office/powerpoint/2010/main" val="3546039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Infringements</a:t>
            </a:r>
          </a:p>
        </p:txBody>
      </p:sp>
      <p:sp>
        <p:nvSpPr>
          <p:cNvPr id="3" name="Content Placeholder 2"/>
          <p:cNvSpPr>
            <a:spLocks noGrp="1"/>
          </p:cNvSpPr>
          <p:nvPr>
            <p:ph idx="1"/>
          </p:nvPr>
        </p:nvSpPr>
        <p:spPr/>
        <p:txBody>
          <a:bodyPr/>
          <a:lstStyle/>
          <a:p>
            <a:endParaRPr lang="en-CA" dirty="0"/>
          </a:p>
          <a:p>
            <a:r>
              <a:rPr lang="en-CA" dirty="0"/>
              <a:t>If an opponent who is in the penalty area when the goal kick is taken touches or challenges for the ball before it has been touched by another player, the goal kick is retaken.</a:t>
            </a:r>
          </a:p>
        </p:txBody>
      </p:sp>
    </p:spTree>
    <p:extLst>
      <p:ext uri="{BB962C8B-B14F-4D97-AF65-F5344CB8AC3E}">
        <p14:creationId xmlns:p14="http://schemas.microsoft.com/office/powerpoint/2010/main" val="3945376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Questions</a:t>
            </a:r>
          </a:p>
        </p:txBody>
      </p:sp>
      <p:sp>
        <p:nvSpPr>
          <p:cNvPr id="3" name="Content Placeholder 2"/>
          <p:cNvSpPr>
            <a:spLocks noGrp="1"/>
          </p:cNvSpPr>
          <p:nvPr>
            <p:ph idx="1"/>
          </p:nvPr>
        </p:nvSpPr>
        <p:spPr/>
        <p:txBody>
          <a:bodyPr/>
          <a:lstStyle/>
          <a:p>
            <a:endParaRPr lang="en-CA" dirty="0"/>
          </a:p>
          <a:p>
            <a:endParaRPr lang="en-CA" dirty="0"/>
          </a:p>
          <a:p>
            <a:r>
              <a:rPr lang="en-CA" dirty="0"/>
              <a:t>Please check the Laws of the Game as found on the SNS web site</a:t>
            </a:r>
          </a:p>
          <a:p>
            <a:pPr marL="0" indent="0">
              <a:buNone/>
            </a:pPr>
            <a:endParaRPr lang="en-CA" dirty="0"/>
          </a:p>
          <a:p>
            <a:pPr marL="0" indent="0">
              <a:buNone/>
            </a:pPr>
            <a:r>
              <a:rPr lang="en-CA" dirty="0">
                <a:hlinkClick r:id="rId2"/>
              </a:rPr>
              <a:t>http://www.soccerns.ns.ca/201617-laws-of-the-games-changes/</a:t>
            </a:r>
            <a:r>
              <a:rPr lang="en-CA" dirty="0"/>
              <a:t> </a:t>
            </a:r>
          </a:p>
          <a:p>
            <a:endParaRPr lang="en-CA" dirty="0"/>
          </a:p>
          <a:p>
            <a:endParaRPr lang="en-CA" dirty="0"/>
          </a:p>
        </p:txBody>
      </p:sp>
    </p:spTree>
    <p:extLst>
      <p:ext uri="{BB962C8B-B14F-4D97-AF65-F5344CB8AC3E}">
        <p14:creationId xmlns:p14="http://schemas.microsoft.com/office/powerpoint/2010/main" val="56035120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otalTime>20</TotalTime>
  <Words>114</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Trebuchet MS</vt:lpstr>
      <vt:lpstr>Berlin</vt:lpstr>
      <vt:lpstr>Law 16</vt:lpstr>
      <vt:lpstr>The Goal Kick</vt:lpstr>
      <vt:lpstr>Infringements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1</dc:title>
  <dc:creator>Carman</dc:creator>
  <cp:lastModifiedBy>Carman King</cp:lastModifiedBy>
  <cp:revision>4</cp:revision>
  <dcterms:created xsi:type="dcterms:W3CDTF">2017-01-26T22:24:24Z</dcterms:created>
  <dcterms:modified xsi:type="dcterms:W3CDTF">2017-02-01T18:55:51Z</dcterms:modified>
</cp:coreProperties>
</file>