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42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09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097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08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300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158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6387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154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63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79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02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595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69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79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666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1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DCD9-2512-4FA8-99CF-ED32B4D052F3}" type="datetimeFigureOut">
              <a:rPr lang="en-CA" smtClean="0"/>
              <a:t>2017-02-01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1A2F-54BA-4C33-AFCF-643425E4D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497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cerns.ns.ca/201617-laws-of-the-games-chang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Law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486804"/>
            <a:ext cx="8144134" cy="1117687"/>
          </a:xfrm>
        </p:spPr>
        <p:txBody>
          <a:bodyPr/>
          <a:lstStyle/>
          <a:p>
            <a:r>
              <a:rPr lang="en-CA" dirty="0"/>
              <a:t>The Corner Kick</a:t>
            </a:r>
          </a:p>
        </p:txBody>
      </p:sp>
    </p:spTree>
    <p:extLst>
      <p:ext uri="{BB962C8B-B14F-4D97-AF65-F5344CB8AC3E}">
        <p14:creationId xmlns:p14="http://schemas.microsoft.com/office/powerpoint/2010/main" val="13052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Corner Kick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A goal may be scored directly from a corner kick, but only against the opposing team; if the ball directly enters the kicker’s goal a corner kick is awarded to the opponents.</a:t>
            </a:r>
          </a:p>
        </p:txBody>
      </p:sp>
    </p:spTree>
    <p:extLst>
      <p:ext uri="{BB962C8B-B14F-4D97-AF65-F5344CB8AC3E}">
        <p14:creationId xmlns:p14="http://schemas.microsoft.com/office/powerpoint/2010/main" val="354603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The ball is in play when it is Kicked and </a:t>
            </a:r>
            <a:r>
              <a:rPr lang="en-CA" b="1" u="sng"/>
              <a:t>Clearly Moves.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537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Please check the Laws of the Game as found on the SNS web site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>
                <a:hlinkClick r:id="rId2"/>
              </a:rPr>
              <a:t>http://www.soccerns.ns.ca/201617-laws-of-the-games-changes/</a:t>
            </a:r>
            <a:r>
              <a:rPr lang="en-CA" dirty="0"/>
              <a:t>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03512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84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Law 17</vt:lpstr>
      <vt:lpstr>The Corner Kick</vt:lpstr>
      <vt:lpstr>Procedure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1</dc:title>
  <dc:creator>Carman</dc:creator>
  <cp:lastModifiedBy>Carman King</cp:lastModifiedBy>
  <cp:revision>6</cp:revision>
  <dcterms:created xsi:type="dcterms:W3CDTF">2017-01-26T22:24:24Z</dcterms:created>
  <dcterms:modified xsi:type="dcterms:W3CDTF">2017-02-01T19:01:52Z</dcterms:modified>
</cp:coreProperties>
</file>