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0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9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30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5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38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9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6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49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cerns.ns.ca/201617-laws-of-the-games-chan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Law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86804"/>
            <a:ext cx="8144134" cy="1117687"/>
          </a:xfrm>
        </p:spPr>
        <p:txBody>
          <a:bodyPr/>
          <a:lstStyle/>
          <a:p>
            <a:r>
              <a:rPr lang="en-CA"/>
              <a:t>The Ball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2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There are no significant changes to this law.</a:t>
            </a:r>
          </a:p>
        </p:txBody>
      </p:sp>
    </p:spTree>
    <p:extLst>
      <p:ext uri="{BB962C8B-B14F-4D97-AF65-F5344CB8AC3E}">
        <p14:creationId xmlns:p14="http://schemas.microsoft.com/office/powerpoint/2010/main" val="35460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Please check the Laws of the Game as found on the SNS web site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http://www.soccerns.ns.ca/201617-laws-of-the-games-changes/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0351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Law 2</vt:lpstr>
      <vt:lpstr>Logos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1</dc:title>
  <dc:creator>Carman</dc:creator>
  <cp:lastModifiedBy>Carman King</cp:lastModifiedBy>
  <cp:revision>4</cp:revision>
  <dcterms:created xsi:type="dcterms:W3CDTF">2017-01-26T22:24:24Z</dcterms:created>
  <dcterms:modified xsi:type="dcterms:W3CDTF">2017-02-01T17:24:38Z</dcterms:modified>
</cp:coreProperties>
</file>